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76" r:id="rId4"/>
    <p:sldId id="265" r:id="rId5"/>
    <p:sldId id="282" r:id="rId6"/>
    <p:sldId id="279" r:id="rId7"/>
    <p:sldId id="283" r:id="rId8"/>
    <p:sldId id="286" r:id="rId9"/>
    <p:sldId id="266" r:id="rId10"/>
    <p:sldId id="284" r:id="rId11"/>
    <p:sldId id="285" r:id="rId12"/>
    <p:sldId id="271" r:id="rId13"/>
    <p:sldId id="287" r:id="rId14"/>
    <p:sldId id="280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D9"/>
    <a:srgbClr val="F7F7F7"/>
    <a:srgbClr val="797DE8"/>
    <a:srgbClr val="AD8BE1"/>
    <a:srgbClr val="E29FBE"/>
    <a:srgbClr val="FC9598"/>
    <a:srgbClr val="AFD7D9"/>
    <a:srgbClr val="D8C9C6"/>
    <a:srgbClr val="F8ADA8"/>
    <a:srgbClr val="FD7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325580" y="5221357"/>
            <a:ext cx="7540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OpenCV</a:t>
            </a:r>
            <a:r>
              <a:rPr lang="ko-KR" altLang="en-US" sz="3200" b="1" spc="-150" dirty="0">
                <a:solidFill>
                  <a:schemeClr val="bg1"/>
                </a:solidFill>
              </a:rPr>
              <a:t>를 활용한 새천년관 출입대장 제작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E0865-5929-436C-AF73-3961FB3E8EB1}"/>
              </a:ext>
            </a:extLst>
          </p:cNvPr>
          <p:cNvSpPr txBox="1"/>
          <p:nvPr/>
        </p:nvSpPr>
        <p:spPr>
          <a:xfrm>
            <a:off x="9072282" y="5979459"/>
            <a:ext cx="286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2"/>
                </a:solidFill>
              </a:rPr>
              <a:t>전기전자공학부</a:t>
            </a:r>
            <a:endParaRPr lang="en-US" altLang="ko-KR" dirty="0">
              <a:solidFill>
                <a:schemeClr val="bg2"/>
              </a:solidFill>
            </a:endParaRPr>
          </a:p>
          <a:p>
            <a:pPr algn="r"/>
            <a:r>
              <a:rPr lang="en-US" altLang="ko-KR" dirty="0">
                <a:solidFill>
                  <a:schemeClr val="bg2"/>
                </a:solidFill>
              </a:rPr>
              <a:t>201910876 </a:t>
            </a:r>
            <a:r>
              <a:rPr lang="ko-KR" altLang="en-US" dirty="0">
                <a:solidFill>
                  <a:schemeClr val="bg2"/>
                </a:solidFill>
              </a:rPr>
              <a:t>안진혁</a:t>
            </a: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진행된 연구 성과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57623" y="3842074"/>
            <a:ext cx="5259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비슷한 방식으로 학습 방식에 따라 얼굴 인식 대신 몸체 인식이 가능하도록 만들었습니다</a:t>
            </a:r>
            <a:r>
              <a:rPr lang="en-US" altLang="ko-KR" dirty="0"/>
              <a:t>. </a:t>
            </a:r>
            <a:r>
              <a:rPr lang="ko-KR" altLang="en-US" dirty="0"/>
              <a:t>출입대장을 제작할 때 얼굴이 나오지 않는 경우도 다수이기 때문에 몸체 인식을 통해서 사람을 인식 할 수 있도록 하기 위함 입니다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0B75D-981F-4795-880D-33E07D6C9AD1}"/>
              </a:ext>
            </a:extLst>
          </p:cNvPr>
          <p:cNvSpPr txBox="1"/>
          <p:nvPr/>
        </p:nvSpPr>
        <p:spPr>
          <a:xfrm>
            <a:off x="6351898" y="206843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이미지 몸체 인식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F22E27-8D54-4F13-9640-02B64A1353ED}"/>
              </a:ext>
            </a:extLst>
          </p:cNvPr>
          <p:cNvCxnSpPr>
            <a:cxnSpLocks/>
          </p:cNvCxnSpPr>
          <p:nvPr/>
        </p:nvCxnSpPr>
        <p:spPr>
          <a:xfrm>
            <a:off x="6406697" y="1818167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실외, 해변, 그룹, 사람들이(가) 표시된 사진&#10;&#10;자동 생성된 설명">
            <a:extLst>
              <a:ext uri="{FF2B5EF4-FFF2-40B4-BE49-F238E27FC236}">
                <a16:creationId xmlns:a16="http://schemas.microsoft.com/office/drawing/2014/main" id="{D2C37A76-A937-42F9-B839-9CBD103E2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56" y="1494062"/>
            <a:ext cx="2617110" cy="46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9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진행된 연구 성과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57623" y="3842074"/>
            <a:ext cx="5259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옆에 동영상은 노트북 카메라를 활용하여 실시간으로 동영상을 촬영하고 얼굴인식을 하여 그 결과를 실시간으로 출력해주는 코드를 제작한 결과물입니다</a:t>
            </a:r>
            <a:r>
              <a:rPr lang="en-US" altLang="ko-KR" dirty="0"/>
              <a:t>. </a:t>
            </a:r>
            <a:r>
              <a:rPr lang="ko-KR" altLang="en-US" dirty="0"/>
              <a:t>아주 조금의 딜레이가 존재하고 너무 빠르게 움직일 경우 카메라가 제대로 담지 못하여 객체인식이 인식하지 못하는 단점이 아직 존재합니다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0B75D-981F-4795-880D-33E07D6C9AD1}"/>
              </a:ext>
            </a:extLst>
          </p:cNvPr>
          <p:cNvSpPr txBox="1"/>
          <p:nvPr/>
        </p:nvSpPr>
        <p:spPr>
          <a:xfrm>
            <a:off x="6351898" y="206843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카메라 객체 인식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F22E27-8D54-4F13-9640-02B64A1353ED}"/>
              </a:ext>
            </a:extLst>
          </p:cNvPr>
          <p:cNvCxnSpPr>
            <a:cxnSpLocks/>
          </p:cNvCxnSpPr>
          <p:nvPr/>
        </p:nvCxnSpPr>
        <p:spPr>
          <a:xfrm>
            <a:off x="6406697" y="1818167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andicam 2020-02-25 18-07-44-553">
            <a:hlinkClick r:id="" action="ppaction://media"/>
            <a:extLst>
              <a:ext uri="{FF2B5EF4-FFF2-40B4-BE49-F238E27FC236}">
                <a16:creationId xmlns:a16="http://schemas.microsoft.com/office/drawing/2014/main" id="{D539EC40-744E-4514-AC99-F3C4096EA2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766" y="2196615"/>
            <a:ext cx="4387890" cy="32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차후 개선 방안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092930" y="1557511"/>
            <a:ext cx="9408815" cy="430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ko-KR" altLang="en-US" sz="2000" dirty="0"/>
              <a:t>객체 인식 인식률 개선</a:t>
            </a:r>
            <a:endParaRPr lang="en-US" altLang="ko-KR" sz="2000" dirty="0"/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ko-KR" altLang="en-US" sz="2000" dirty="0"/>
              <a:t>몸체 인식을 학습할 방법 강구</a:t>
            </a:r>
            <a:endParaRPr lang="en-US" altLang="ko-KR" sz="2000" dirty="0"/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ko-KR" altLang="en-US" sz="2000" dirty="0"/>
              <a:t>특징 점 추적</a:t>
            </a:r>
            <a:r>
              <a:rPr lang="en-US" altLang="ko-KR" sz="2000" dirty="0"/>
              <a:t>, </a:t>
            </a:r>
            <a:r>
              <a:rPr lang="ko-KR" altLang="en-US" sz="2000" dirty="0"/>
              <a:t>커널 기반 추적</a:t>
            </a:r>
            <a:r>
              <a:rPr lang="en-US" altLang="ko-KR" sz="2000" dirty="0"/>
              <a:t>, </a:t>
            </a:r>
            <a:r>
              <a:rPr lang="ko-KR" altLang="en-US" sz="2000" dirty="0"/>
              <a:t>실루엣 기반 추적 등 이전 이미지와 다음 이미지 사이의 차이를 활용한 이동 여부 확인하는 방법 강구</a:t>
            </a:r>
            <a:endParaRPr lang="en-US" altLang="ko-KR" sz="2000" dirty="0"/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ko-KR" altLang="en-US" sz="2000" dirty="0"/>
              <a:t>노트북 </a:t>
            </a:r>
            <a:r>
              <a:rPr lang="en-US" altLang="ko-KR" sz="2000" dirty="0"/>
              <a:t>Window </a:t>
            </a:r>
            <a:r>
              <a:rPr lang="ko-KR" altLang="en-US" sz="2000" dirty="0"/>
              <a:t>기반에서 </a:t>
            </a:r>
            <a:r>
              <a:rPr lang="en-US" altLang="ko-KR" sz="2000" dirty="0"/>
              <a:t>Jetson NANO</a:t>
            </a:r>
            <a:r>
              <a:rPr lang="ko-KR" altLang="en-US" sz="2000" dirty="0"/>
              <a:t>로 전환</a:t>
            </a:r>
            <a:endParaRPr lang="en-US" altLang="ko-KR" sz="2000" dirty="0"/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en-US" altLang="ko-KR" sz="2000" dirty="0" err="1"/>
              <a:t>Andorid</a:t>
            </a:r>
            <a:r>
              <a:rPr lang="en-US" altLang="ko-KR" sz="2000" dirty="0"/>
              <a:t> App</a:t>
            </a:r>
            <a:r>
              <a:rPr lang="ko-KR" altLang="en-US" sz="2000" dirty="0"/>
              <a:t> 개발 및 </a:t>
            </a:r>
            <a:r>
              <a:rPr lang="en-US" altLang="ko-KR" sz="2000" dirty="0"/>
              <a:t>Jetson NANO</a:t>
            </a:r>
            <a:r>
              <a:rPr lang="ko-KR" altLang="en-US" sz="2000" dirty="0"/>
              <a:t>와 연동</a:t>
            </a:r>
            <a:endParaRPr lang="en-US" altLang="ko-KR" sz="2000" dirty="0"/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ko-KR" altLang="en-US" sz="2000" dirty="0"/>
              <a:t>기타 여러 성능 개선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969382" y="1383600"/>
            <a:ext cx="23707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아쉬웠던 점 및 소감</a:t>
            </a:r>
            <a:endParaRPr kumimoji="1" lang="ja-JP" altLang="en-US" sz="36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PART 3</a:t>
            </a:r>
            <a:endParaRPr kumimoji="1" lang="ja-JP" altLang="en-US" sz="11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1092930" y="1557511"/>
            <a:ext cx="9408815" cy="4920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처음 접해보는 것들이 너무 많아 처음에 갈피를 잡지 못해 아쉬웠다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그동안 소프트웨어에 매진하다가 하드웨어 적인 부분을 다루게 되어 뜻 깊었다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평상시에 하고 싶었던 영상처리 공부를 진행하면서 </a:t>
            </a:r>
            <a:r>
              <a:rPr kumimoji="1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터틀봇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공부와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Ubuntu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사용법 등 우여곡절을 하면서 터득한 지식들이 매우 소중하게 느껴졌다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연구 환경을 지원받으며 원하는 연구를 진행 할 수 있어 좋았고 선배들 및 교수님의 피드백이 많은 도움이 되었다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중간에 코로나 사태 때문에 학교에 가지도 못하고 계속 집에서 연구를 진행해야 했던 점이 매우 아쉽고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1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학기 때 추가 연구를 진행하지 못하게 되어 아쉽다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969382" y="1383600"/>
            <a:ext cx="23707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65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87705" y="499731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endParaRPr lang="en-US" altLang="ko-KR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764078" y="57952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spc="-150">
                <a:solidFill>
                  <a:schemeClr val="bg1"/>
                </a:solidFill>
              </a:rPr>
              <a:t>목차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72692" y="1719596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246268" y="1972198"/>
            <a:ext cx="3518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사전 계획 설명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72692" y="315321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246268" y="3430715"/>
            <a:ext cx="535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중간 계획 수정 </a:t>
            </a:r>
            <a:r>
              <a:rPr kumimoji="1" lang="ko-KR" altLang="en-US" sz="3600" b="1" spc="300">
                <a:solidFill>
                  <a:schemeClr val="bg1"/>
                </a:solidFill>
              </a:rPr>
              <a:t>및 과정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72692" y="458682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246268" y="4889232"/>
            <a:ext cx="651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진행 결과 및 차후 개선 방안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64078" y="2147201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64078" y="360571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64078" y="5064235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456151" y="3157878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사전 계획 설명</a:t>
            </a: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사전 계획 설명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1696760" y="5095278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라즈베리파이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703351" y="509527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OpenCV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8340277" y="5095278"/>
            <a:ext cx="333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App inventor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9E2027-0E96-48C4-BB1A-6E00BDAA7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863" y="2271965"/>
            <a:ext cx="2661112" cy="24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615060" y="2890391"/>
            <a:ext cx="25779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white"/>
                </a:solidFill>
                <a:latin typeface="Arial"/>
              </a:rPr>
              <a:t>중간 계획 </a:t>
            </a:r>
            <a:endParaRPr lang="en-US" altLang="ko-KR" sz="3200" b="1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white"/>
                </a:solidFill>
                <a:latin typeface="Arial"/>
              </a:rPr>
              <a:t>수정</a:t>
            </a:r>
            <a:r>
              <a:rPr lang="en-US" altLang="ko-KR" sz="3200" b="1" dirty="0">
                <a:solidFill>
                  <a:prstClr val="white"/>
                </a:solidFill>
                <a:latin typeface="Arial"/>
              </a:rPr>
              <a:t> </a:t>
            </a:r>
            <a:r>
              <a:rPr lang="ko-KR" altLang="en-US" sz="3200" b="1" dirty="0">
                <a:solidFill>
                  <a:prstClr val="white"/>
                </a:solidFill>
                <a:latin typeface="Arial"/>
              </a:rPr>
              <a:t>및 과정 </a:t>
            </a:r>
            <a:endParaRPr kumimoji="1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43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연구 진행 과정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FAE4C0-4F24-4892-9B37-724B414BEAD9}"/>
              </a:ext>
            </a:extLst>
          </p:cNvPr>
          <p:cNvGrpSpPr/>
          <p:nvPr/>
        </p:nvGrpSpPr>
        <p:grpSpPr>
          <a:xfrm>
            <a:off x="1274182" y="1278715"/>
            <a:ext cx="10186013" cy="4889206"/>
            <a:chOff x="1274182" y="1278715"/>
            <a:chExt cx="10186013" cy="4889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50DA4D5-3710-42D0-A201-B12C177AD31C}"/>
                </a:ext>
              </a:extLst>
            </p:cNvPr>
            <p:cNvSpPr/>
            <p:nvPr/>
          </p:nvSpPr>
          <p:spPr>
            <a:xfrm>
              <a:off x="1274182" y="1278716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F236925-7E85-47A8-8E19-CC6FD51D3C0F}"/>
                </a:ext>
              </a:extLst>
            </p:cNvPr>
            <p:cNvSpPr/>
            <p:nvPr/>
          </p:nvSpPr>
          <p:spPr>
            <a:xfrm>
              <a:off x="6487680" y="1278715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F6312D5-0F0A-48B4-BE65-C7CA0EB6C5B8}"/>
                </a:ext>
              </a:extLst>
            </p:cNvPr>
            <p:cNvSpPr/>
            <p:nvPr/>
          </p:nvSpPr>
          <p:spPr>
            <a:xfrm>
              <a:off x="1274182" y="3823442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8A84206-DCC5-42CE-8122-AA931F1CF0C5}"/>
                </a:ext>
              </a:extLst>
            </p:cNvPr>
            <p:cNvSpPr/>
            <p:nvPr/>
          </p:nvSpPr>
          <p:spPr>
            <a:xfrm>
              <a:off x="6487680" y="3823441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F81944-DAA0-410E-AE55-91E3BF9EEAD6}"/>
                </a:ext>
              </a:extLst>
            </p:cNvPr>
            <p:cNvSpPr txBox="1"/>
            <p:nvPr/>
          </p:nvSpPr>
          <p:spPr>
            <a:xfrm>
              <a:off x="4654648" y="3140198"/>
              <a:ext cx="1505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주차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DFFD75-EBAE-4E19-92B7-209E4AD1FF5D}"/>
                </a:ext>
              </a:extLst>
            </p:cNvPr>
            <p:cNvSpPr txBox="1"/>
            <p:nvPr/>
          </p:nvSpPr>
          <p:spPr>
            <a:xfrm>
              <a:off x="1477925" y="1463192"/>
              <a:ext cx="3922869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ROS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스터디 진행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OpenCV C#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 공부 진행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Ubuntu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기반 노트북 공부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ROS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공부 진행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C7FCD6-DCB5-491F-B0E4-CAA74A91C69D}"/>
                </a:ext>
              </a:extLst>
            </p:cNvPr>
            <p:cNvSpPr txBox="1"/>
            <p:nvPr/>
          </p:nvSpPr>
          <p:spPr>
            <a:xfrm>
              <a:off x="7523188" y="1458263"/>
              <a:ext cx="3627916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ROS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스터디 마무리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OpenCV C#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공부 진행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Ubuntu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 사용법 터득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ROS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위키 활용 공부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274BCF-B119-4639-8743-2702C5AAF7FE}"/>
                </a:ext>
              </a:extLst>
            </p:cNvPr>
            <p:cNvSpPr txBox="1"/>
            <p:nvPr/>
          </p:nvSpPr>
          <p:spPr>
            <a:xfrm>
              <a:off x="1484496" y="4057432"/>
              <a:ext cx="4195379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ROS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공부 중단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 err="1">
                  <a:solidFill>
                    <a:schemeClr val="accent4">
                      <a:lumMod val="50000"/>
                    </a:schemeClr>
                  </a:solidFill>
                </a:rPr>
                <a:t>라즈베리파이</a:t>
              </a: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 공부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OpenCV python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공부 진행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Jetson Nano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공부 시작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E2B053-49C6-4A97-9A4C-CBCC3EE9288A}"/>
                </a:ext>
              </a:extLst>
            </p:cNvPr>
            <p:cNvSpPr txBox="1"/>
            <p:nvPr/>
          </p:nvSpPr>
          <p:spPr>
            <a:xfrm>
              <a:off x="7563455" y="4057432"/>
              <a:ext cx="3742720" cy="1419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OpenCV python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공부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 err="1">
                  <a:solidFill>
                    <a:schemeClr val="accent4">
                      <a:lumMod val="50000"/>
                    </a:schemeClr>
                  </a:solidFill>
                </a:rPr>
                <a:t>라즈베리파이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 공부 중단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Jetson Nano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공부 중단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EFBDF5-9DC5-4D5A-9623-39F121E1CDA6}"/>
              </a:ext>
            </a:extLst>
          </p:cNvPr>
          <p:cNvSpPr txBox="1"/>
          <p:nvPr/>
        </p:nvSpPr>
        <p:spPr>
          <a:xfrm>
            <a:off x="5816698" y="3140198"/>
            <a:ext cx="150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</a:rPr>
              <a:t>주차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E3E98-4A78-4B5A-9ACE-BBCEE681847E}"/>
              </a:ext>
            </a:extLst>
          </p:cNvPr>
          <p:cNvSpPr txBox="1"/>
          <p:nvPr/>
        </p:nvSpPr>
        <p:spPr>
          <a:xfrm>
            <a:off x="5816698" y="3913311"/>
            <a:ext cx="150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</a:rPr>
              <a:t>4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295DD5-B6A0-45AE-B05D-F14194516D88}"/>
              </a:ext>
            </a:extLst>
          </p:cNvPr>
          <p:cNvSpPr txBox="1"/>
          <p:nvPr/>
        </p:nvSpPr>
        <p:spPr>
          <a:xfrm>
            <a:off x="4633895" y="3913311"/>
            <a:ext cx="150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48405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연구 진행 과정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FAE4C0-4F24-4892-9B37-724B414BEAD9}"/>
              </a:ext>
            </a:extLst>
          </p:cNvPr>
          <p:cNvGrpSpPr/>
          <p:nvPr/>
        </p:nvGrpSpPr>
        <p:grpSpPr>
          <a:xfrm>
            <a:off x="1274182" y="1278715"/>
            <a:ext cx="10186013" cy="4889206"/>
            <a:chOff x="1274182" y="1278715"/>
            <a:chExt cx="10186013" cy="4889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50DA4D5-3710-42D0-A201-B12C177AD31C}"/>
                </a:ext>
              </a:extLst>
            </p:cNvPr>
            <p:cNvSpPr/>
            <p:nvPr/>
          </p:nvSpPr>
          <p:spPr>
            <a:xfrm>
              <a:off x="1274182" y="1278716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F236925-7E85-47A8-8E19-CC6FD51D3C0F}"/>
                </a:ext>
              </a:extLst>
            </p:cNvPr>
            <p:cNvSpPr/>
            <p:nvPr/>
          </p:nvSpPr>
          <p:spPr>
            <a:xfrm>
              <a:off x="6487680" y="1278715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F6312D5-0F0A-48B4-BE65-C7CA0EB6C5B8}"/>
                </a:ext>
              </a:extLst>
            </p:cNvPr>
            <p:cNvSpPr/>
            <p:nvPr/>
          </p:nvSpPr>
          <p:spPr>
            <a:xfrm>
              <a:off x="1274182" y="3823442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8A84206-DCC5-42CE-8122-AA931F1CF0C5}"/>
                </a:ext>
              </a:extLst>
            </p:cNvPr>
            <p:cNvSpPr/>
            <p:nvPr/>
          </p:nvSpPr>
          <p:spPr>
            <a:xfrm>
              <a:off x="6487680" y="3823441"/>
              <a:ext cx="4972515" cy="2344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F81944-DAA0-410E-AE55-91E3BF9EEAD6}"/>
                </a:ext>
              </a:extLst>
            </p:cNvPr>
            <p:cNvSpPr txBox="1"/>
            <p:nvPr/>
          </p:nvSpPr>
          <p:spPr>
            <a:xfrm>
              <a:off x="4654648" y="3140198"/>
              <a:ext cx="1505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주차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DFFD75-EBAE-4E19-92B7-209E4AD1FF5D}"/>
                </a:ext>
              </a:extLst>
            </p:cNvPr>
            <p:cNvSpPr txBox="1"/>
            <p:nvPr/>
          </p:nvSpPr>
          <p:spPr>
            <a:xfrm>
              <a:off x="1477925" y="1463192"/>
              <a:ext cx="3858749" cy="188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기본 데이터 타입 공부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이미지 입출력 공부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동영상 입출력 공부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카메라 설정</a:t>
              </a: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,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사용법 공부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C7FCD6-DCB5-491F-B0E4-CAA74A91C69D}"/>
                </a:ext>
              </a:extLst>
            </p:cNvPr>
            <p:cNvSpPr txBox="1"/>
            <p:nvPr/>
          </p:nvSpPr>
          <p:spPr>
            <a:xfrm>
              <a:off x="7523188" y="1458263"/>
              <a:ext cx="3749744" cy="188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동영상 저장 방법 공부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이미지 변형 공부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이진화 및 알고리즘 공부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TensorFlow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공부 진행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274BCF-B119-4639-8743-2702C5AAF7FE}"/>
                </a:ext>
              </a:extLst>
            </p:cNvPr>
            <p:cNvSpPr txBox="1"/>
            <p:nvPr/>
          </p:nvSpPr>
          <p:spPr>
            <a:xfrm>
              <a:off x="1484496" y="4057432"/>
              <a:ext cx="3569054" cy="1881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아나콘다 사용법 터득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이미지 얼굴 인식 성공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이미지 몸체 인식 성공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다중 인식 성공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E2B053-49C6-4A97-9A4C-CBCC3EE9288A}"/>
                </a:ext>
              </a:extLst>
            </p:cNvPr>
            <p:cNvSpPr txBox="1"/>
            <p:nvPr/>
          </p:nvSpPr>
          <p:spPr>
            <a:xfrm>
              <a:off x="7563455" y="4057432"/>
              <a:ext cx="3742720" cy="1881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동영상에 적용 성공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실제 테스트 진행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특정 개체 인식 성공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spc="300" dirty="0">
                  <a:solidFill>
                    <a:schemeClr val="accent4">
                      <a:lumMod val="50000"/>
                    </a:schemeClr>
                  </a:solidFill>
                </a:rPr>
                <a:t>Android </a:t>
              </a:r>
              <a:r>
                <a:rPr lang="ko-KR" altLang="en-US" sz="2000" spc="300" dirty="0">
                  <a:solidFill>
                    <a:schemeClr val="accent4">
                      <a:lumMod val="50000"/>
                    </a:schemeClr>
                  </a:solidFill>
                </a:rPr>
                <a:t>공부 진행중</a:t>
              </a:r>
              <a:endParaRPr lang="en-US" altLang="ko-KR" sz="2000" spc="3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EFBDF5-9DC5-4D5A-9623-39F121E1CDA6}"/>
              </a:ext>
            </a:extLst>
          </p:cNvPr>
          <p:cNvSpPr txBox="1"/>
          <p:nvPr/>
        </p:nvSpPr>
        <p:spPr>
          <a:xfrm>
            <a:off x="5816698" y="3140198"/>
            <a:ext cx="150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</a:rPr>
              <a:t>주차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E3E98-4A78-4B5A-9ACE-BBCEE681847E}"/>
              </a:ext>
            </a:extLst>
          </p:cNvPr>
          <p:cNvSpPr txBox="1"/>
          <p:nvPr/>
        </p:nvSpPr>
        <p:spPr>
          <a:xfrm>
            <a:off x="5816698" y="3913311"/>
            <a:ext cx="150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</a:rPr>
              <a:t>4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</a:rPr>
              <a:t>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295DD5-B6A0-45AE-B05D-F14194516D88}"/>
              </a:ext>
            </a:extLst>
          </p:cNvPr>
          <p:cNvSpPr txBox="1"/>
          <p:nvPr/>
        </p:nvSpPr>
        <p:spPr>
          <a:xfrm>
            <a:off x="4633895" y="3913311"/>
            <a:ext cx="150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9987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466784" y="2890391"/>
            <a:ext cx="28745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진행 결과 및</a:t>
            </a:r>
            <a:endParaRPr kumimoji="1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white"/>
                </a:solidFill>
                <a:latin typeface="Arial"/>
              </a:rPr>
              <a:t>차후 개선 방안</a:t>
            </a:r>
            <a:endParaRPr kumimoji="1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06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진행된 연구 성과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6378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57623" y="3842074"/>
            <a:ext cx="5259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이미지 스케일링을 활용하고 </a:t>
            </a:r>
            <a:r>
              <a:rPr lang="en-US" altLang="ko-KR" dirty="0"/>
              <a:t>gray </a:t>
            </a:r>
            <a:r>
              <a:rPr lang="ko-KR" altLang="en-US" dirty="0"/>
              <a:t>효과를 주어 이미지 인식에 용이하게 만들었습니다</a:t>
            </a:r>
            <a:r>
              <a:rPr lang="en-US" altLang="ko-KR" dirty="0"/>
              <a:t>. </a:t>
            </a:r>
            <a:r>
              <a:rPr lang="ko-KR" altLang="en-US" dirty="0"/>
              <a:t>초기에는 </a:t>
            </a:r>
            <a:r>
              <a:rPr lang="en-US" altLang="ko-KR" dirty="0"/>
              <a:t>1</a:t>
            </a:r>
            <a:r>
              <a:rPr lang="ko-KR" altLang="en-US" dirty="0"/>
              <a:t>개의 인물만 인식할 수 있도록 만들었으나</a:t>
            </a:r>
            <a:r>
              <a:rPr lang="en-US" altLang="ko-KR" dirty="0"/>
              <a:t>, </a:t>
            </a:r>
            <a:r>
              <a:rPr lang="ko-KR" altLang="en-US" dirty="0"/>
              <a:t>연구를 진행하면서 다중인식 또한 가능하도록 만들었습니다</a:t>
            </a:r>
            <a:r>
              <a:rPr lang="en-US" altLang="ko-KR" dirty="0"/>
              <a:t>. </a:t>
            </a:r>
            <a:r>
              <a:rPr lang="ko-KR" altLang="en-US" dirty="0"/>
              <a:t>이 작업은 </a:t>
            </a:r>
            <a:r>
              <a:rPr lang="en-US" altLang="ko-KR" dirty="0"/>
              <a:t>TensorFlow</a:t>
            </a:r>
            <a:r>
              <a:rPr lang="ko-KR" altLang="en-US" dirty="0"/>
              <a:t>를 활용할 수 있는 </a:t>
            </a:r>
            <a:r>
              <a:rPr lang="en-US" altLang="ko-KR" dirty="0"/>
              <a:t>Anaconda</a:t>
            </a:r>
            <a:r>
              <a:rPr lang="ko-KR" altLang="en-US" dirty="0"/>
              <a:t>를 이용하였습니다</a:t>
            </a:r>
            <a:r>
              <a:rPr lang="en-US" altLang="ko-KR" dirty="0"/>
              <a:t>. </a:t>
            </a:r>
          </a:p>
          <a:p>
            <a:pPr algn="just"/>
            <a:r>
              <a:rPr lang="en-US" altLang="ko-KR" dirty="0"/>
              <a:t>(</a:t>
            </a:r>
            <a:r>
              <a:rPr lang="ko-KR" altLang="en-US" dirty="0"/>
              <a:t>갤러리에 있는 가족</a:t>
            </a:r>
            <a:r>
              <a:rPr lang="en-US" altLang="ko-KR" dirty="0"/>
              <a:t>(</a:t>
            </a:r>
            <a:r>
              <a:rPr lang="ko-KR" altLang="en-US" dirty="0" err="1"/>
              <a:t>친적</a:t>
            </a:r>
            <a:r>
              <a:rPr lang="en-US" altLang="ko-KR" dirty="0"/>
              <a:t>) </a:t>
            </a:r>
            <a:r>
              <a:rPr lang="ko-KR" altLang="en-US" dirty="0"/>
              <a:t>사진을 사용했습니다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0B75D-981F-4795-880D-33E07D6C9AD1}"/>
              </a:ext>
            </a:extLst>
          </p:cNvPr>
          <p:cNvSpPr txBox="1"/>
          <p:nvPr/>
        </p:nvSpPr>
        <p:spPr>
          <a:xfrm>
            <a:off x="6351898" y="206843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이미지 얼굴 인식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F22E27-8D54-4F13-9640-02B64A1353ED}"/>
              </a:ext>
            </a:extLst>
          </p:cNvPr>
          <p:cNvCxnSpPr>
            <a:cxnSpLocks/>
          </p:cNvCxnSpPr>
          <p:nvPr/>
        </p:nvCxnSpPr>
        <p:spPr>
          <a:xfrm>
            <a:off x="6406697" y="1818167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E96C0B5-A5A0-4AF7-9C53-AD6865A8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69" y="1470349"/>
            <a:ext cx="26955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486</Words>
  <Application>Microsoft Office PowerPoint</Application>
  <PresentationFormat>와이드스크린</PresentationFormat>
  <Paragraphs>92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안진혁</cp:lastModifiedBy>
  <cp:revision>33</cp:revision>
  <dcterms:created xsi:type="dcterms:W3CDTF">2018-12-07T00:32:38Z</dcterms:created>
  <dcterms:modified xsi:type="dcterms:W3CDTF">2020-02-26T15:25:24Z</dcterms:modified>
</cp:coreProperties>
</file>